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1.xml" ContentType="application/vnd.openxmlformats-officedocument.presentationml.tags+xml"/>
  <Override PartName="/ppt/slideLayouts/slideLayout203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tags/tag112.xml" ContentType="application/vnd.openxmlformats-officedocument.presentationml.tags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tags/tag131.xml" ContentType="application/vnd.openxmlformats-officedocument.presentationml.tags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Layouts/slideLayout140.xml" ContentType="application/vnd.openxmlformats-officedocument.presentationml.slideLayout+xml"/>
  <Override PartName="/ppt/tags/tag76.xml" ContentType="application/vnd.openxmlformats-officedocument.presentationml.tags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147.xml" ContentType="application/vnd.openxmlformats-officedocument.presentationml.tags+xml"/>
  <Override PartName="/ppt/slideLayouts/slideLayout216.xml" ContentType="application/vnd.openxmlformats-officedocument.presentationml.slideLayout+xml"/>
  <Override PartName="/ppt/tags/tag194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heme/theme17.xml" ContentType="application/vnd.openxmlformats-officedocument.theme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ags/tag51.xml" ContentType="application/vnd.openxmlformats-officedocument.presentationml.tags+xml"/>
  <Override PartName="/ppt/slideLayouts/slideLayout213.xml" ContentType="application/vnd.openxmlformats-officedocument.presentationml.slideLayout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tags/tag144.xml" ContentType="application/vnd.openxmlformats-officedocument.presentationml.tags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tags/tag122.xml" ContentType="application/vnd.openxmlformats-officedocument.presentationml.tags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89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ags/tag100.xml" ContentType="application/vnd.openxmlformats-officedocument.presentationml.tags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tags/tag67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slideLayouts/slideLayout207.xml" ContentType="application/vnd.openxmlformats-officedocument.presentationml.slideLayout+xml"/>
  <Override PartName="/ppt/tags/tag201.xml" ContentType="application/vnd.openxmlformats-officedocument.presentationml.tags+xml"/>
  <Override PartName="/ppt/theme/theme14.xml" ContentType="application/vnd.openxmlformats-officedocument.theme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slides/slide118.xml" ContentType="application/vnd.openxmlformats-officedocument.presentationml.slide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63.xml" ContentType="application/vnd.openxmlformats-officedocument.presentationml.tag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ags/tag141.xml" ContentType="application/vnd.openxmlformats-officedocument.presentationml.tags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ags/tag130.xml" ContentType="application/vnd.openxmlformats-officedocument.presentationml.tags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206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Layouts/slideLayout150.xml" ContentType="application/vnd.openxmlformats-officedocument.presentationml.slideLayout+xml"/>
  <Override PartName="/ppt/tags/tag179.xml" ContentType="application/vnd.openxmlformats-officedocument.presentationml.tags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slideLayouts/slideLayout215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tags/tag193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ags/tag102.xml" ContentType="application/vnd.openxmlformats-officedocument.presentationml.tags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tags/tag58.xml" ContentType="application/vnd.openxmlformats-officedocument.presentationml.tags+xml"/>
  <Override PartName="/ppt/slideLayouts/slideLayout133.xml" ContentType="application/vnd.openxmlformats-officedocument.presentationml.slideLayout+xml"/>
  <Override PartName="/ppt/tags/tag69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slideLayouts/slideLayout209.xml" ContentType="application/vnd.openxmlformats-officedocument.presentationml.slideLayout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tags/tag143.xml" ContentType="application/vnd.openxmlformats-officedocument.presentationml.tags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ags/tag132.xml" ContentType="application/vnd.openxmlformats-officedocument.presentationml.tags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208.xml" ContentType="application/vnd.openxmlformats-officedocument.presentationml.tag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slideLayouts/slideLayout141.xml" ContentType="application/vnd.openxmlformats-officedocument.presentationml.slideLayout+xml"/>
  <Override PartName="/ppt/tags/tag66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slideLayouts/slideLayout217.xml" ContentType="application/vnd.openxmlformats-officedocument.presentationml.slideLayout+xml"/>
  <Override PartName="/ppt/tags/tag211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slideLayouts/slideLayout206.xml" ContentType="application/vnd.openxmlformats-officedocument.presentationml.slideLayout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ags/tag22.xml" ContentType="application/vnd.openxmlformats-officedocument.presentationml.tags+xml"/>
  <Override PartName="/ppt/theme/theme13.xml" ContentType="application/vnd.openxmlformats-officedocument.theme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gs/tag189.xml" ContentType="application/vnd.openxmlformats-officedocument.presentationml.tags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slides/slide99.xml" ContentType="application/vnd.openxmlformats-officedocument.presentationml.slide+xml"/>
  <Override PartName="/ppt/tags/tag145.xml" ContentType="application/vnd.openxmlformats-officedocument.presentationml.tags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tags/tag192.xml" ContentType="application/vnd.openxmlformats-officedocument.presentationml.tags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tags/tag101.xml" ContentType="application/vnd.openxmlformats-officedocument.presentationml.tags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slideLayouts/slideLayout208.xml" ContentType="application/vnd.openxmlformats-officedocument.presentationml.slideLayout+xml"/>
  <Override PartName="/ppt/tags/tag202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heme/theme15.xml" ContentType="application/vnd.openxmlformats-officedocument.theme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tags/tag142.xml" ContentType="application/vnd.openxmlformats-officedocument.presentationml.tags+xml"/>
  <Override PartName="/ppt/slideLayouts/slideLayout211.xml" ContentType="application/vnd.openxmlformats-officedocument.presentationml.slideLayout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ags/tag120.xml" ContentType="application/vnd.openxmlformats-officedocument.presentationml.tags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87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slideLayouts/slideLayout205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tags/tag7.xml" ContentType="application/vnd.openxmlformats-officedocument.presentationml.tags+xml"/>
  <Override PartName="/ppt/slideLayouts/slideLayout167.xml" ContentType="application/vnd.openxmlformats-officedocument.presentationml.slideLayout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tags/tag59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ags/tag37.xml" ContentType="application/vnd.openxmlformats-officedocument.presentationml.tags+xml"/>
  <Override PartName="/ppt/tags/tag84.xml" ContentType="application/vnd.openxmlformats-officedocument.presentationml.tags+xml"/>
  <Override PartName="/ppt/slideLayouts/slideLayout170.xml" ContentType="application/vnd.openxmlformats-officedocument.presentationml.slideLayout+xml"/>
  <Override PartName="/ppt/tags/tag199.xml" ContentType="application/vnd.openxmlformats-officedocument.presentationml.tags+xml"/>
  <Override PartName="/ppt/slideLayouts/slideLayout101.xml" ContentType="application/vnd.openxmlformats-officedocument.presentationml.slideLayout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slides/slide87.xml" ContentType="application/vnd.openxmlformats-officedocument.presentationml.slide+xml"/>
  <Override PartName="/ppt/slideLayouts/slideLayout139.xml" ContentType="application/vnd.openxmlformats-officedocument.presentationml.slideLayout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tags/tag209.xml" ContentType="application/vnd.openxmlformats-officedocument.presentationml.tags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tags/tag111.xml" ContentType="application/vnd.openxmlformats-officedocument.presentationml.tags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tags/tag78.xml" ContentType="application/vnd.openxmlformats-officedocument.presentationml.tags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149.xml" ContentType="application/vnd.openxmlformats-officedocument.presentationml.tags+xml"/>
  <Override PartName="/ppt/slideLayouts/slideLayout218.xml" ContentType="application/vnd.openxmlformats-officedocument.presentationml.slideLayout+xml"/>
  <Override PartName="/ppt/tags/tag196.xml" ContentType="application/vnd.openxmlformats-officedocument.presentationml.tags+xml"/>
  <Override PartName="/ppt/tags/tag21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174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slideLayouts/slideLayout15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42" r:id="rId6"/>
    <p:sldMasterId id="2147483766" r:id="rId7"/>
    <p:sldMasterId id="2147483790" r:id="rId8"/>
    <p:sldMasterId id="2147484324" r:id="rId9"/>
    <p:sldMasterId id="2147484336" r:id="rId10"/>
    <p:sldMasterId id="2147484481" r:id="rId11"/>
    <p:sldMasterId id="2147484493" r:id="rId12"/>
    <p:sldMasterId id="2147484505" r:id="rId13"/>
    <p:sldMasterId id="2147484517" r:id="rId14"/>
    <p:sldMasterId id="2147484529" r:id="rId15"/>
    <p:sldMasterId id="2147484553" r:id="rId16"/>
    <p:sldMasterId id="2147484565" r:id="rId17"/>
    <p:sldMasterId id="2147484577" r:id="rId18"/>
    <p:sldMasterId id="2147484589" r:id="rId19"/>
    <p:sldMasterId id="2147484601" r:id="rId20"/>
  </p:sldMasterIdLst>
  <p:notesMasterIdLst>
    <p:notesMasterId r:id="rId149"/>
  </p:notesMasterIdLst>
  <p:handoutMasterIdLst>
    <p:handoutMasterId r:id="rId150"/>
  </p:handoutMasterIdLst>
  <p:sldIdLst>
    <p:sldId id="580" r:id="rId21"/>
    <p:sldId id="348" r:id="rId22"/>
    <p:sldId id="298" r:id="rId23"/>
    <p:sldId id="299" r:id="rId24"/>
    <p:sldId id="300" r:id="rId25"/>
    <p:sldId id="581" r:id="rId26"/>
    <p:sldId id="582" r:id="rId27"/>
    <p:sldId id="583" r:id="rId28"/>
    <p:sldId id="584" r:id="rId29"/>
    <p:sldId id="585" r:id="rId30"/>
    <p:sldId id="586" r:id="rId31"/>
    <p:sldId id="587" r:id="rId32"/>
    <p:sldId id="588" r:id="rId33"/>
    <p:sldId id="589" r:id="rId34"/>
    <p:sldId id="590" r:id="rId35"/>
    <p:sldId id="591" r:id="rId36"/>
    <p:sldId id="592" r:id="rId37"/>
    <p:sldId id="593" r:id="rId38"/>
    <p:sldId id="308" r:id="rId39"/>
    <p:sldId id="349" r:id="rId40"/>
    <p:sldId id="324" r:id="rId41"/>
    <p:sldId id="350" r:id="rId42"/>
    <p:sldId id="351" r:id="rId43"/>
    <p:sldId id="352" r:id="rId44"/>
    <p:sldId id="353" r:id="rId45"/>
    <p:sldId id="354" r:id="rId46"/>
    <p:sldId id="455" r:id="rId47"/>
    <p:sldId id="456" r:id="rId48"/>
    <p:sldId id="457" r:id="rId49"/>
    <p:sldId id="458" r:id="rId50"/>
    <p:sldId id="415" r:id="rId51"/>
    <p:sldId id="459" r:id="rId52"/>
    <p:sldId id="460" r:id="rId53"/>
    <p:sldId id="325" r:id="rId54"/>
    <p:sldId id="461" r:id="rId55"/>
    <p:sldId id="361" r:id="rId56"/>
    <p:sldId id="362" r:id="rId57"/>
    <p:sldId id="525" r:id="rId58"/>
    <p:sldId id="594" r:id="rId59"/>
    <p:sldId id="595" r:id="rId60"/>
    <p:sldId id="596" r:id="rId61"/>
    <p:sldId id="597" r:id="rId62"/>
    <p:sldId id="598" r:id="rId63"/>
    <p:sldId id="599" r:id="rId64"/>
    <p:sldId id="600" r:id="rId65"/>
    <p:sldId id="601" r:id="rId66"/>
    <p:sldId id="602" r:id="rId67"/>
    <p:sldId id="603" r:id="rId68"/>
    <p:sldId id="604" r:id="rId69"/>
    <p:sldId id="605" r:id="rId70"/>
    <p:sldId id="606" r:id="rId71"/>
    <p:sldId id="607" r:id="rId72"/>
    <p:sldId id="608" r:id="rId73"/>
    <p:sldId id="609" r:id="rId74"/>
    <p:sldId id="610" r:id="rId75"/>
    <p:sldId id="611" r:id="rId76"/>
    <p:sldId id="612" r:id="rId77"/>
    <p:sldId id="613" r:id="rId78"/>
    <p:sldId id="526" r:id="rId79"/>
    <p:sldId id="496" r:id="rId80"/>
    <p:sldId id="467" r:id="rId81"/>
    <p:sldId id="539" r:id="rId82"/>
    <p:sldId id="540" r:id="rId83"/>
    <p:sldId id="541" r:id="rId84"/>
    <p:sldId id="542" r:id="rId85"/>
    <p:sldId id="543" r:id="rId86"/>
    <p:sldId id="544" r:id="rId87"/>
    <p:sldId id="472" r:id="rId88"/>
    <p:sldId id="473" r:id="rId89"/>
    <p:sldId id="474" r:id="rId90"/>
    <p:sldId id="475" r:id="rId91"/>
    <p:sldId id="476" r:id="rId92"/>
    <p:sldId id="545" r:id="rId93"/>
    <p:sldId id="546" r:id="rId94"/>
    <p:sldId id="547" r:id="rId95"/>
    <p:sldId id="548" r:id="rId96"/>
    <p:sldId id="614" r:id="rId97"/>
    <p:sldId id="615" r:id="rId98"/>
    <p:sldId id="616" r:id="rId99"/>
    <p:sldId id="617" r:id="rId100"/>
    <p:sldId id="618" r:id="rId101"/>
    <p:sldId id="619" r:id="rId102"/>
    <p:sldId id="620" r:id="rId103"/>
    <p:sldId id="621" r:id="rId104"/>
    <p:sldId id="622" r:id="rId105"/>
    <p:sldId id="623" r:id="rId106"/>
    <p:sldId id="624" r:id="rId107"/>
    <p:sldId id="625" r:id="rId108"/>
    <p:sldId id="626" r:id="rId109"/>
    <p:sldId id="627" r:id="rId110"/>
    <p:sldId id="628" r:id="rId111"/>
    <p:sldId id="629" r:id="rId112"/>
    <p:sldId id="630" r:id="rId113"/>
    <p:sldId id="631" r:id="rId114"/>
    <p:sldId id="632" r:id="rId115"/>
    <p:sldId id="633" r:id="rId116"/>
    <p:sldId id="634" r:id="rId117"/>
    <p:sldId id="635" r:id="rId118"/>
    <p:sldId id="636" r:id="rId119"/>
    <p:sldId id="637" r:id="rId120"/>
    <p:sldId id="638" r:id="rId121"/>
    <p:sldId id="639" r:id="rId122"/>
    <p:sldId id="640" r:id="rId123"/>
    <p:sldId id="641" r:id="rId124"/>
    <p:sldId id="642" r:id="rId125"/>
    <p:sldId id="643" r:id="rId126"/>
    <p:sldId id="394" r:id="rId127"/>
    <p:sldId id="396" r:id="rId128"/>
    <p:sldId id="498" r:id="rId129"/>
    <p:sldId id="499" r:id="rId130"/>
    <p:sldId id="500" r:id="rId131"/>
    <p:sldId id="501" r:id="rId132"/>
    <p:sldId id="502" r:id="rId133"/>
    <p:sldId id="503" r:id="rId134"/>
    <p:sldId id="504" r:id="rId135"/>
    <p:sldId id="505" r:id="rId136"/>
    <p:sldId id="506" r:id="rId137"/>
    <p:sldId id="507" r:id="rId138"/>
    <p:sldId id="508" r:id="rId139"/>
    <p:sldId id="509" r:id="rId140"/>
    <p:sldId id="510" r:id="rId141"/>
    <p:sldId id="511" r:id="rId142"/>
    <p:sldId id="512" r:id="rId143"/>
    <p:sldId id="513" r:id="rId144"/>
    <p:sldId id="514" r:id="rId145"/>
    <p:sldId id="515" r:id="rId146"/>
    <p:sldId id="516" r:id="rId147"/>
    <p:sldId id="517" r:id="rId148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146606"/>
    <a:srgbClr val="00B0F0"/>
    <a:srgbClr val="F8F8F8"/>
    <a:srgbClr val="24B30A"/>
    <a:srgbClr val="0033CC"/>
    <a:srgbClr val="CC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5" autoAdjust="0"/>
    <p:restoredTop sz="90929" autoAdjust="0"/>
  </p:normalViewPr>
  <p:slideViewPr>
    <p:cSldViewPr>
      <p:cViewPr varScale="1">
        <p:scale>
          <a:sx n="107" d="100"/>
          <a:sy n="107" d="100"/>
        </p:scale>
        <p:origin x="-7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38" Type="http://schemas.openxmlformats.org/officeDocument/2006/relationships/slide" Target="slides/slide118.xml"/><Relationship Id="rId15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144" Type="http://schemas.openxmlformats.org/officeDocument/2006/relationships/slide" Target="slides/slide124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slide" Target="slides/slide11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50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16" Type="http://schemas.openxmlformats.org/officeDocument/2006/relationships/slide" Target="slides/slide96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137" Type="http://schemas.openxmlformats.org/officeDocument/2006/relationships/slide" Target="slides/slide11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40" Type="http://schemas.openxmlformats.org/officeDocument/2006/relationships/slide" Target="slides/slide120.xml"/><Relationship Id="rId145" Type="http://schemas.openxmlformats.org/officeDocument/2006/relationships/slide" Target="slides/slide125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5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E8EC1B5C-CFA0-4BF8-B45F-75B579F935FF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9C24780-A4B3-4DD6-AAEE-04C9ED2B07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81713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F7F52AC-A9A3-4C89-873A-C892B164EF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43876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6E4E05-1875-4616-A28A-FFC837359CC5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EF88D6-48F7-4C5B-98D3-176F0B5CD908}" type="slidenum">
              <a:rPr lang="it-IT" smtClean="0">
                <a:latin typeface="Times" pitchFamily="18" charset="0"/>
              </a:rPr>
              <a:pPr>
                <a:defRPr/>
              </a:pPr>
              <a:t>27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558CB5-CDC9-44C6-AC26-1497488D2689}" type="slidenum">
              <a:rPr lang="it-IT" smtClean="0">
                <a:latin typeface="Times" pitchFamily="18" charset="0"/>
              </a:rPr>
              <a:pPr>
                <a:defRPr/>
              </a:pPr>
              <a:t>28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BA6B62-DDFD-4217-B312-F3BF075844BD}" type="slidenum">
              <a:rPr lang="it-IT" smtClean="0">
                <a:latin typeface="Times" pitchFamily="18" charset="0"/>
              </a:rPr>
              <a:pPr>
                <a:defRPr/>
              </a:pPr>
              <a:t>29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FE86E-AED1-41F9-B974-67CD2B8B456C}" type="slidenum">
              <a:rPr lang="it-IT" smtClean="0">
                <a:latin typeface="Times" pitchFamily="18" charset="0"/>
              </a:rPr>
              <a:pPr>
                <a:defRPr/>
              </a:pPr>
              <a:t>30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3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10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16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C705C-FF2B-468A-9CB9-A478FD86EA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767425389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BF758-BB73-49D5-B170-5CE2BBCD36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1906369831"/>
      </p:ext>
    </p:extLst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79B40-B514-4388-A186-2FF34C7D8ACD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F3131-94DD-48F7-9765-95D444F716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854187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D850-BA7B-4728-87CC-9EED463C1B29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D75A6-CED2-47F7-80EF-A0CA7D7C23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969828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B7B61-BA53-4BA1-B935-B7AA1AFAE11D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7FAEF-DEF0-4778-9508-5178C74AEF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291039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F3A6C-8543-4366-9BEE-987BB9081ED1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2039C-E04A-477C-9C63-706BAA302E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05140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D0B1D-7E4B-45CC-9264-DDAB4BEA376B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649D0-D48E-4743-BB0C-EC360B3FCE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654335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873A-8724-4DBE-921C-E619FED68667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0C421-E1E4-40D6-A96A-B83C425330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385648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C588-0BC2-4A6B-B8AC-4E18EE2B335C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0E8B6-CDF0-4008-BB0B-0750B80162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545881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2AF67-1D59-4046-AFE5-6ABD3B6A3E1C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81A8-9C4A-4FE3-8B6E-2194EB645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747362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281CC-DFFE-4E66-BB26-72924584AA17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10F5F-C862-4D7D-B48F-EEAB7934B8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574140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9ED9-6A4E-45A2-9707-5F17FDC602B4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B7911-A4CA-4C21-97AB-B80137E269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497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B4ED5-5A43-409C-83C1-5EB3D5310BE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25396267"/>
      </p:ext>
    </p:extLst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07CDE-2DC7-4DE4-BBD3-4F7560BF7572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1049-F36E-44BF-9CA4-C8C62FA17F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9905579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99055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74430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5003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5499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39802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55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00503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31428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5156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405E5-21BD-4D04-9586-8A775600DA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2311207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6856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42872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B2A-F330-4A00-B9C8-3BC4A47B30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D91D-CB76-47D0-A48C-32AC86E8A4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4313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99CC-77AE-48D2-BDCA-AEA7F60D3D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ED09-7195-4154-B702-00F2A66443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3770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D967-9FD8-4294-AC31-83E4E527EE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EB20-1D06-4907-8E0B-56C08897EC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4711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5CFF-3DF8-4896-BA29-EFF2770B03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4573-D99B-4FD2-922E-3B0C3FA774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0625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4FA29-C011-44B4-B578-915B654E8A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01C-CAF4-4772-989C-1BC77320EC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63080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6212-3546-4CC6-9AD6-33ACBACBD2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12F2-CC22-4BEF-9531-88990515C6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8080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BB27-3C1C-4269-82B0-3514003EC0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7C7C-E586-48B8-B0FB-5788B4A778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49576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1FC11-DB37-4917-991B-4AC7A07E43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7E9E-1E12-4F55-9F4C-1BFBFCDCC1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068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1610-B148-4736-8297-14DA74608C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7859715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ADEC-9D54-449D-81CA-29723FD54E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A06F5-F1A3-4D06-91D3-13CA674544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69758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B1D1-E8F4-45D3-BCE9-555840CD3A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E00C-48A1-4F9C-BFD6-DAF30011FF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6460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31AE-9C59-429B-A1CB-275DD869DB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2A5E-771E-488C-9D5B-E1111DAFBA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58306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14597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50539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6473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30592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4886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57615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77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3C39C-628E-4973-B6DF-E13B81C606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16953022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2727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25215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66583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93514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5445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85714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51232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30379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2763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3569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96E1E-4DC7-43E3-A7C9-4634D0C86F4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7880426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95390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4396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88345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0001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34864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14786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30538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72089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4771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1016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9E9A-AC35-4B9A-A499-46F95B52B04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4461363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93821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92827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59606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77979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66343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59135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85562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76865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96708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3545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706AC-3620-40DD-82FF-1138D39FCF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31677858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19164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37822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09857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774601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62800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42775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55087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06E79-99A9-496F-8CAD-2D18C15E84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6A17-DE74-45A6-8833-04C26C934F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415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FBDB-E6DE-4F5B-851B-9D17E94683C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E8D2C-0470-440E-90F9-62857E974E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6984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E5230-4BFA-463A-A219-DD7E78D8ACC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0F8F-E423-4127-A9E1-F3A7055DD3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923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C9222-F85F-4A84-9237-9FFAC2C149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41576908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1A14-34BD-40BD-BF8F-1352D3694B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809F-1ADE-4CF5-9BC0-CDEC6D6232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25513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1C92-6D32-4881-90A1-235CA6EDBC2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863B-F85E-4390-A34F-F3F5757B9A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27231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FCEF-156D-492F-B57E-87A8604F9F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F846-92C2-4559-B4F4-F6BD3C685D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061216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CF532-3A06-40D4-9E40-31297512C6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2DBB-286D-4728-9896-5C2A9E3684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11653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A911C-971D-4024-BFB7-7D79B73D96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9DF2-7759-4529-A34E-BF5FA954B8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79984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DE0C-3AB4-4A73-A89C-B8A95349C5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A646-B332-4C01-8439-58549E550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90750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DB436-6D5F-4ADB-815C-0D6F08561A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3DEE-BBD8-4C1A-990F-3BDB9A309F7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41412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EB6E7-EA51-4BAA-A744-2B644462835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0166-E5BF-46E1-B477-B4B9F7704C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735124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C50C-0CD3-4958-AF53-6160CE28892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B9B0C-5229-4B8C-8683-4A9FCF14002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669583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B6CA-B2EA-4A78-A253-92DEEBC385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003-F8C8-4F37-8BCC-8429C86397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19156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896E-0E8F-43D0-A099-E2ED350A29D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5376844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6CF8-5882-4C85-8D3C-685DAB3C7B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212C-29BC-4DBB-859B-753A9A38E3A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4551941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EAD3B-C542-4231-A5A9-137E4188CB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532B-827D-4185-AC96-19C709F626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5865074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BF12B-34F2-4411-A485-AFDE70CCE1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A3C6-9CBC-427B-9A10-D893E71420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9537912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4D5A-4F89-46D1-8F23-BCE9AF6374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2601-237C-457F-BE02-E26129C48D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7884224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8949-7E3E-4886-98A8-727FEF5D95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8427-D8C9-4CDD-814D-9BB4135CBA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2636527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F15A-34FC-402E-A580-F0822CDE21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C374-41E1-46E8-9495-283F0C1FB7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1381245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AA58-25F5-47A2-8BE2-6BB58935EF3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EE58B-1438-4EAC-9E41-559A8A4F24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3328757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6363-8CE7-49EE-8E95-0A2D881FF7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B29E-173F-4201-BBEF-2461FAD7DB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843096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A0A3-53ED-4B22-A66E-2E7BC853076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790D-829C-4A1B-A078-796A5248B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9187560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74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F222D-A2BE-4D60-82AD-DAF21FE22E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211049975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BF45-00D5-4D7B-AA90-1858384D577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400193496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789700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268402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70933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468219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2645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83235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163113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02589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0402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4435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E49D-E01F-419C-BB60-1B4A4FE9DD1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0020913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67497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7557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917394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65805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039308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531515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11901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582552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858513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956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8E688-BFFE-40DC-B2CB-CC61A30C05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155701404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707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71BE4-FBB4-4B57-8C3C-F3DA9FB43D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166241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5851D-3663-4C9D-BF70-AEBF9A6B1EE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011600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A794E-EE91-489E-A8BD-E61F7B2086D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767521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EC6D-0C26-4D27-84D4-1F1DCFC17F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036096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AB2AA-C6D2-41C4-85E8-0B0F5143C0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412095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B5DAA-B8FB-4227-8294-B74167BE5C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958767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ABFE4-49D3-4B19-95EC-91DB7E25869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08305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A5F42-3F57-4481-ACF2-4ED1A44DF54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4240554189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C8571-55D5-4C69-9F2A-4C3CBE8E94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633461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184E7-6D88-4B8F-A079-EFCA4237E5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1609401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9FBE3-E846-40E2-A01E-9E69240744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035789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D761A-0295-4931-B43F-10769D8F8BC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1629686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C0A97-CB00-44C1-8C05-C7EE13AA4681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8400B-132E-43F7-930C-BCE632FFA3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5128301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C59B1-D42F-4A78-AAF5-5240227D44A6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C785D-13D7-4AF9-AFD0-C64E14CBC7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6258430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60B58-7208-4445-B2E7-FBB671FF24C4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BDECE-9138-4775-AD29-C22DE45D78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2277533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5E5ED-5658-4071-9F48-4147459EF8DC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72CA4-2F47-4B34-BEE4-F0324BA63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489577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F3030-AAE1-4F20-B7A9-8A8604A3CDD5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106BF-F3F4-409B-AA37-48A44B95C7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502265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C22A-6976-43E6-A8A1-F23050E115C6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9E25C-1F61-4073-8940-1E0E05A484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1938246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85024-5B90-4186-89B3-7A9F4E39AB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123397335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E442-BC85-436D-BE82-17A6A153CD93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CC913-C80E-457A-BB08-F63F7B2284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5859564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5D84C-156E-4B72-8F57-53E4756088AC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6747B-D8FE-436B-9C52-A7354A0611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573604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3FAE4-2D4B-494D-A5AE-6653643B78A7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8E2E0-2C75-4203-9060-6356924216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6588707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DC78D-B57F-4149-9C1C-F1B57916270B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0167-BF6A-4590-864E-F9FE8EC727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236979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5E94F-686E-4676-BAC9-8DAC452EF1E4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FF1C4-6684-43E0-BD57-2806148242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3398502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183BD-D61C-4CC2-BE9C-3174E58CDE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80581492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F7BE7-9AC4-4B35-BD59-4795EEB98A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41587667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F3D60-7536-4B50-97D7-493218EF1A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45923474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C05ED-96FE-4975-B175-6392C4A5D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47147782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635C4-2B7C-4EC3-A6FD-CFA84B9E17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927902535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BD3E7-355B-44D0-B2F0-9FFA1EA968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927746018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D103B-A84D-481A-8BA5-198EC51425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932058856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A8BA8-4C65-4C51-94C4-3085958A80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10398988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A02AA-D30E-4396-BBB7-4434A6B78E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90270371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931DD-E31B-421D-8C80-D0E90A1833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05652922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C5DB-EE4D-4B75-8867-24538C62EA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84551571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58257-51A4-4486-BDDA-BE0AD4ACE3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49187325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C5916-92E3-495F-B8A7-BE9A97FC56EE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A69D9-C5E1-4811-88EB-82D7E56325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53989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D05FC-C09A-44D1-A76C-22782B0CA8ED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7650B-204B-418C-8F59-4732C9FCD6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56972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08318-8F69-4B9A-BC9D-ED233C10526B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527A6-4694-4524-A393-81013DCAA8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125844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F39D7-50D9-4402-BD32-D05AF971A5D5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73B96-A96B-4DE9-B953-796157E161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1134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7744D-D7AF-4F2E-9770-74E286A31EE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1304235151"/>
      </p:ext>
    </p:extLst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B148-2894-4923-B5AF-316219E62F49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E3917-C68F-4F2F-BA76-9C93A1FA78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34834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E32F-A68E-43BC-BEA7-416845DCBD2A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EC67E-4CAF-4254-ADDD-31620698F7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85529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97FC3-567B-4423-96A0-883068A6F33D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E9C8B-78BA-4B73-A03D-47A8DC1F47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25872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1B22B-7BEE-4777-8F8B-EBDB53C21688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5F667-BBF3-4E32-9628-C15565317B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31209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5A1A3-D0DD-45F8-B78B-DEB24D201A55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EE961-6609-4CE8-B581-D9103376F8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76821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A9246-AA10-4712-808B-211D26837118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B3B8E-AFBA-480C-A2FE-4364416CD0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186136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3A4F9-07CB-4BCF-89A1-6BCC7D0553D4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31C72-9133-435E-93B7-4F5E418014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844228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B5A67-EF5B-4F2A-A057-1E27FF7C358B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CA8EF-25D9-4900-9B06-F76E723D1E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371453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C9C09-C590-4216-B0AD-53367BACB4E9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F0A64-BB7A-42D5-8049-959A1AB8F8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392128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10B9E-C89B-4E5A-8AC1-A88366AA3E77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F44AE-73F2-448D-9ECC-74C5ED84BC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806697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FCC53-7FE5-46CB-A52A-1D6420F298D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555497406"/>
      </p:ext>
    </p:extLst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5EA6C-2FDC-4458-A287-79A1FDE6B4F0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BFF9F-D551-456D-8F31-AA8D7E956C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304353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83E33-1EF0-4920-9697-E159465B93C1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C6D41-9B20-489D-B24A-DEEABED1CA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26799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39849-57D3-4E61-BF42-427FC6514B39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293F4-5AC9-4724-A32A-8367C53E6C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165693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6995-448F-4A5A-9D14-2258A6F2007A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6264-D37E-4A52-8E20-A51159611F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19174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34B22-D87F-4A11-8DB8-4882D8B94B35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3992A-3540-4089-BF60-1F8F2B9BE1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349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2406F-A9F5-49DD-90EB-46D93805BBFB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7420-67CA-4F71-8FB2-925D8B862A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96297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F77AB-489E-4D37-B196-DF1DA6F5EA97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20853-4294-4EE3-852C-CBE5888FD0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149320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737D2-AEA9-4AC9-AC0F-31AB5D34C47A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5390F-1C37-4494-8787-6E480106B0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025554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186BB-EF44-44FC-BAC5-336C4F468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712344480"/>
      </p:ext>
    </p:extLst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2F190-EDF6-45D3-B73B-1E7F3150851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048390136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2E68D-9091-4D45-AB32-7E46F42B085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692761035"/>
      </p:ext>
    </p:extLst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299FC-2E95-4A8C-A078-94679D77FF7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4150673745"/>
      </p:ext>
    </p:extLst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87C43-47F1-4842-A7D3-F444AE42DA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1839488690"/>
      </p:ext>
    </p:extLst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8F95-6FDA-4B8F-86F0-4D76969430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4133825483"/>
      </p:ext>
    </p:extLst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320E8-9EF7-470D-9067-DD4667595E2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415009813"/>
      </p:ext>
    </p:extLst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3406D-418D-4C11-9E3F-BF4F2989DE2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368247934"/>
      </p:ext>
    </p:extLst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5363-0F92-4C7E-94F7-DA8FA2EAD20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1857266290"/>
      </p:ext>
    </p:extLst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2C52E-508D-4ECA-8E62-9669925F0B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530757636"/>
      </p:ext>
    </p:extLst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2045-D3D6-45E7-9C90-DED9E13CE0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2606383082"/>
      </p:ext>
    </p:extLst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D8063-0D4D-4D1C-ACC6-7027916066A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134165915"/>
      </p:ext>
    </p:extLst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9BC46-2D01-4745-A59B-21A8444BDCD6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3619-7796-4519-87EB-58CD483084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4488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38B17-1758-4AF4-BCAB-0BB5F9EF8C0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="" xmlns:p14="http://schemas.microsoft.com/office/powerpoint/2010/main" val="4215520987"/>
      </p:ext>
    </p:extLst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0B633-1FCC-4C0A-8414-1DB0E4F03C2A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DBA37-DE03-465C-B795-E952ABA5F6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638213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2622A-6243-4377-A592-41A4C927F678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4656-127C-4838-BD47-92D8A5858A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425215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1911-71E0-4FC0-869A-A1803DA788CC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D2AA-5B5F-4763-B73E-929460C5F7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268726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AD258-FC7C-4749-A9FE-42B3D879387F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1FA82-62AE-4B2C-8778-113C980A95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043656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8D31E-EDEC-4575-B686-FE23070559FA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60CA6-D81C-4D63-B2E8-FB26F139A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584231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A53C3-54FB-4AE9-9D39-876DF345FF17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554FA-A47E-4DFE-B073-5FD56D577A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005414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1FDF-1C57-41BB-934E-3D024E95933F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3FA87-D186-47E7-9AF2-5326BB46FF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479213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B94B8-FF63-42BA-A793-CBFC1C63EC55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ADB9-EFB7-428F-BDD1-2D004883C9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8794700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AF85B-D850-4300-A417-14E073D28276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6415B-D34C-454E-9E62-74C92A2504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602798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7364B-793E-4B16-8AD0-67324768AB18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310D1-E5C7-42F9-BB71-3BF369D312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6343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34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12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C140389-E6BF-4BA9-B267-221D0D8813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FCBADD-9D01-438F-8F65-BC44501B4128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7E53C1-C41C-41BF-B0BB-95049DAA68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656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26AD543-C299-4969-AE23-DBA331B87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93B7A56F-1A8A-486E-AB56-8FB2C28583BD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211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31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775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117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959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987CCB6-6642-427F-8D4A-6E6F421A91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CEE3F19-56DC-4ADD-A9F7-A1B0EFA22F9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194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CC8858F-FBB4-42F7-8F89-AADAA8263F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4A0EE85-DF2F-4C85-9211-C24C8D4F87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823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05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8160992-D598-44A4-A5AC-AB754627F5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156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BA3A9B5-C9AC-40A8-B2D6-4FCE9DA05FD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6711705-2ADA-468B-99DA-9559BBAC0565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607B9B6-DEE6-4413-8502-3ABC7E1752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27CF98A-8E7C-461D-962E-E009E396F9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7DB7F0-667C-4F33-A048-B91877CD45AB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1F5E10-3B88-45F9-97A8-27A4914541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0C2538B-5974-4739-8370-A7C63AA953F1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9D018B3-5473-434D-987E-BF5E8C30CD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8F791C4-9E04-4F3A-BE41-65E4AF7C24A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1D2A51B-1062-4C68-88F1-C147B2EEDC06}" type="datetimeFigureOut">
              <a:rPr lang="it-IT"/>
              <a:pPr>
                <a:defRPr/>
              </a:pPr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BCF82C7-86E0-49CB-8719-BFD632D0FC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4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4" Type="http://schemas.openxmlformats.org/officeDocument/2006/relationships/image" Target="../media/image4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4" Type="http://schemas.openxmlformats.org/officeDocument/2006/relationships/image" Target="../media/image4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20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4" Type="http://schemas.openxmlformats.org/officeDocument/2006/relationships/image" Target="../media/image4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2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4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4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9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7U9P7lbOw8w/Ta3GynVYvAI/AAAAAAAAB88/num-wKtRvtM/s1600/kramskoy-cristo-nel-deser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79512" y="6470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Prima </a:t>
            </a:r>
          </a:p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domenica</a:t>
            </a: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716016" y="4941168"/>
            <a:ext cx="42611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18  febbraio</a:t>
            </a:r>
            <a:endParaRPr lang="ca-ES" sz="4800" b="1" i="1" dirty="0">
              <a:solidFill>
                <a:srgbClr val="0805B3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2018</a:t>
            </a:r>
            <a:endParaRPr lang="ca-ES" sz="4800" i="1" dirty="0">
              <a:solidFill>
                <a:srgbClr val="0805B3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3084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9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50843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2495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6621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328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173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06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11735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Il pane del cielo che ci hai dato, o Padre, alimenti in noi la fede, accresca la speranza, rafforzi la carità, e ci insegni ad aver fame di Cristo, pane vivo e vero, e a nutrirci di ogni parola che esce dalla tua bocca. Per Cristo nostro Signore.							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N:\05 Fotografie\Gite\Terrasanta\Terrasanta 2007\Terrasanta 2007 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874" y="214290"/>
            <a:ext cx="8994770" cy="686341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8800" b="1" dirty="0" smtClean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</a:t>
            </a: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Q</a:t>
            </a:r>
            <a:r>
              <a:rPr lang="it-IT" sz="8800" b="1" dirty="0" smtClean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UARESIMA </a:t>
            </a:r>
            <a:endParaRPr lang="it-IT" sz="8800" b="1" dirty="0">
              <a:ln w="11430"/>
              <a:solidFill>
                <a:srgbClr val="CC339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Calligraphy" pitchFamily="66" charset="0"/>
            </a:endParaRPr>
          </a:p>
          <a:p>
            <a:pPr algn="ctr" eaLnBrk="0" hangingPunct="0">
              <a:defRPr/>
            </a:pPr>
            <a:r>
              <a:rPr lang="it-IT" sz="8800" b="1" dirty="0" smtClean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 buona</a:t>
            </a: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</a:t>
            </a:r>
            <a:r>
              <a:rPr lang="it-IT" sz="8800" b="1" dirty="0" smtClean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omenica</a:t>
            </a:r>
            <a:endParaRPr lang="it-IT" sz="8800" b="1" dirty="0">
              <a:ln w="11430"/>
              <a:solidFill>
                <a:srgbClr val="CC339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23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Quello che abbiamo udito</a:t>
            </a:r>
            <a:endParaRPr kumimoji="0" lang="it-IT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6074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="" xmlns:p14="http://schemas.microsoft.com/office/powerpoint/2010/main" val="525929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="" xmlns:p14="http://schemas.microsoft.com/office/powerpoint/2010/main" val="3541079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40824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ciel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19672" y="6021288"/>
            <a:ext cx="7026282" cy="70788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 Gesù tutto il cielo si apre,</a:t>
            </a:r>
          </a:p>
        </p:txBody>
      </p:sp>
    </p:spTree>
    <p:extLst>
      <p:ext uri="{BB962C8B-B14F-4D97-AF65-F5344CB8AC3E}">
        <p14:creationId xmlns="" xmlns:p14="http://schemas.microsoft.com/office/powerpoint/2010/main" val="2259898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55576" y="5949280"/>
            <a:ext cx="7632848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lvl="0" eaLnBrk="0" hangingPunct="0"/>
            <a:r>
              <a:rPr lang="it-IT" sz="4000" b="1" dirty="0">
                <a:latin typeface="Arial" pitchFamily="34" charset="0"/>
                <a:cs typeface="Arial" pitchFamily="34" charset="0"/>
              </a:rPr>
              <a:t>ogni figlio conosce suo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Padre;</a:t>
            </a:r>
            <a:endParaRPr lang="it-IT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0547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cose-non-indispensabili-quando-nasce-un-bimbo-L-3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4"/>
            <a:ext cx="9144000" cy="6860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9756" y="5445224"/>
            <a:ext cx="8964488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lvl="0" algn="ctr" eaLnBrk="0" hangingPunct="0"/>
            <a:r>
              <a:rPr lang="it-IT" sz="4000" b="1" dirty="0">
                <a:latin typeface="Arial" pitchFamily="34" charset="0"/>
                <a:cs typeface="Arial" pitchFamily="34" charset="0"/>
              </a:rPr>
              <a:t>alla vita rinasce ogni cosa</a:t>
            </a:r>
          </a:p>
          <a:p>
            <a:pPr lvl="0" algn="ctr" eaLnBrk="0" hangingPunct="0"/>
            <a:r>
              <a:rPr lang="en-GB" sz="4000" b="1" dirty="0">
                <a:latin typeface="Arial" pitchFamily="34" charset="0"/>
                <a:cs typeface="Arial" pitchFamily="34" charset="0"/>
              </a:rPr>
              <a:t>e </a:t>
            </a:r>
            <a:r>
              <a:rPr lang="en-GB" sz="4000" b="1" dirty="0" err="1">
                <a:latin typeface="Arial" pitchFamily="34" charset="0"/>
                <a:cs typeface="Arial" pitchFamily="34" charset="0"/>
              </a:rPr>
              <a:t>l’amore</a:t>
            </a:r>
            <a:r>
              <a:rPr lang="en-GB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b="1" dirty="0" err="1">
                <a:latin typeface="Arial" pitchFamily="34" charset="0"/>
                <a:cs typeface="Arial" pitchFamily="34" charset="0"/>
              </a:rPr>
              <a:t>raduna</a:t>
            </a:r>
            <a:r>
              <a:rPr lang="en-GB" sz="4000" b="1" dirty="0">
                <a:latin typeface="Arial" pitchFamily="34" charset="0"/>
                <a:cs typeface="Arial" pitchFamily="34" charset="0"/>
              </a:rPr>
              <a:t> la </a:t>
            </a:r>
            <a:r>
              <a:rPr lang="en-GB" sz="4000" b="1" dirty="0" err="1">
                <a:latin typeface="Arial" pitchFamily="34" charset="0"/>
                <a:cs typeface="Arial" pitchFamily="34" charset="0"/>
              </a:rPr>
              <a:t>Chiesa</a:t>
            </a:r>
            <a:r>
              <a:rPr lang="en-GB" sz="40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852581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Quello che abbiamo udito</a:t>
            </a:r>
            <a:endParaRPr kumimoji="0" lang="it-IT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9698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="" xmlns:p14="http://schemas.microsoft.com/office/powerpoint/2010/main" val="98044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="" xmlns:p14="http://schemas.microsoft.com/office/powerpoint/2010/main" val="4267536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6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776013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Courier New" pitchFamily="49" charset="0"/>
              </a:rPr>
              <a:t>ha fatto il Signore!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6703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it-IT" sz="4000" dirty="0">
                <a:latin typeface="Arial Black" pitchFamily="34" charset="0"/>
                <a:cs typeface="Courier New" pitchFamily="49" charset="0"/>
              </a:rPr>
              <a:t>Del suo amore vogliamo parlare</a:t>
            </a:r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:</a:t>
            </a:r>
            <a:endParaRPr lang="it-IT" sz="40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9281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it-IT" sz="4000" dirty="0">
                <a:latin typeface="Arial Black" pitchFamily="34" charset="0"/>
                <a:cs typeface="Courier New" pitchFamily="49" charset="0"/>
              </a:rPr>
              <a:t>Dio </a:t>
            </a:r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Padre</a:t>
            </a:r>
          </a:p>
          <a:p>
            <a:pPr lvl="0" algn="ctr" eaLnBrk="0" hangingPunct="0"/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il </a:t>
            </a:r>
            <a:r>
              <a:rPr lang="it-IT" sz="4000" dirty="0">
                <a:latin typeface="Arial Black" pitchFamily="34" charset="0"/>
                <a:cs typeface="Courier New" pitchFamily="49" charset="0"/>
              </a:rPr>
              <a:t>suo Figlio ha </a:t>
            </a:r>
            <a:r>
              <a:rPr lang="it-IT" sz="4000" dirty="0" smtClean="0">
                <a:latin typeface="Arial Black" pitchFamily="34" charset="0"/>
                <a:cs typeface="Courier New" pitchFamily="49" charset="0"/>
              </a:rPr>
              <a:t>donato</a:t>
            </a:r>
            <a:endParaRPr lang="it-IT" sz="40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4123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8442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08407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="" xmlns:p14="http://schemas.microsoft.com/office/powerpoint/2010/main" val="1750171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="" xmlns:p14="http://schemas.microsoft.com/office/powerpoint/2010/main" val="1288953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55233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277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388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3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64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5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72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lum brigh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Dio onnipotente </a:t>
            </a:r>
            <a:b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ci purifichi dai peccati, </a:t>
            </a:r>
            <a:b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per questa celebrazione dell'Eucaristia </a:t>
            </a:r>
            <a:b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Amen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Dio paziente e misericordioso, che rinnovi nei secoli la tua alleanza con tutte le generazioni, disponi i nostri cuori all'ascolto della tua parola, perché in questo tempo che tu ci offri si compia in noi la vera conversione. Per il nostro Signore Gesù Cristo, tuo Figlio, che è Dio, e vive e regna con te, nell'unità dello Spirito Santo, per tutti i secoli dei secoli. </a:t>
            </a:r>
          </a:p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lucabeato.altervista.org/wp-content/uploads/2013/12/55-Ges%C3%B9-in-Sinagoga-F-Zeffirel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767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85750" y="214313"/>
            <a:ext cx="85725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i="1">
                <a:latin typeface="Calibri" pitchFamily="34" charset="0"/>
                <a:cs typeface="Times New Roman" pitchFamily="18" charset="0"/>
              </a:rPr>
              <a:t>Dal libro della Genesi</a:t>
            </a:r>
            <a:endParaRPr lang="it-IT" sz="400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4000">
                <a:latin typeface="Calibri" pitchFamily="34" charset="0"/>
                <a:cs typeface="Times New Roman" pitchFamily="18" charset="0"/>
              </a:rPr>
              <a:t>Dio disse a Noè e ai suoi figli con lui: «Quanto a me, ecco io stabilisco la mia alleanza con voi e con i vostri discendenti dopo di voi, con ogni essere vivente che è con voi, uccelli, bestiame e animali selvatici, con tutti gli animali che sono usciti dall’arca, con tutti gli animali della terra.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tangolo 2"/>
          <p:cNvSpPr>
            <a:spLocks noChangeArrowheads="1"/>
          </p:cNvSpPr>
          <p:nvPr/>
        </p:nvSpPr>
        <p:spPr bwMode="auto">
          <a:xfrm>
            <a:off x="500063" y="428625"/>
            <a:ext cx="82153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Io stabilisco la mia alleanza con voi: non sarà più distrutta alcuna carne dalle acque del diluvio, né il diluvio devasterà più la terra».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tangolo 2"/>
          <p:cNvSpPr>
            <a:spLocks noChangeArrowheads="1"/>
          </p:cNvSpPr>
          <p:nvPr/>
        </p:nvSpPr>
        <p:spPr bwMode="auto">
          <a:xfrm>
            <a:off x="357188" y="357188"/>
            <a:ext cx="84296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Dio disse: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«Questo è il segno dell’alleanza, che io pongo tra me e voi e ogni essere vivente che è con voi, per tutte le generazioni future.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2"/>
          <p:cNvSpPr>
            <a:spLocks noChangeArrowheads="1"/>
          </p:cNvSpPr>
          <p:nvPr/>
        </p:nvSpPr>
        <p:spPr bwMode="auto">
          <a:xfrm>
            <a:off x="928688" y="357188"/>
            <a:ext cx="72866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Pongo il mio arco sulle nubi, perché sia il segno dell’alleanza tra me e la terra. </a:t>
            </a:r>
          </a:p>
        </p:txBody>
      </p:sp>
      <p:pic>
        <p:nvPicPr>
          <p:cNvPr id="31747" name="Picture 3" descr="C:\Users\Fede\Desktop\Arcobale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95525"/>
            <a:ext cx="6096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2"/>
          <p:cNvSpPr>
            <a:spLocks noChangeArrowheads="1"/>
          </p:cNvSpPr>
          <p:nvPr/>
        </p:nvSpPr>
        <p:spPr bwMode="auto">
          <a:xfrm>
            <a:off x="428625" y="285750"/>
            <a:ext cx="82867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Quando ammasserò le nubi sulla terra e apparirà l’arco sulle nubi, ricorderò la mia alleanza che è tra me e voi e ogni essere che vive in ogni carne, e non ci saranno più le acque per il diluvio, per distruggere ogni carne».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      </a:t>
            </a:r>
          </a:p>
          <a:p>
            <a:pPr algn="r"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http://www.libro-salerno.com/forcleros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34925"/>
            <a:ext cx="87868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rgbClr val="FF0217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FF0217"/>
                </a:solidFill>
                <a:latin typeface="Times" charset="0"/>
              </a:rPr>
              <a:t>	</a:t>
            </a:r>
            <a:endParaRPr lang="ca-ES" sz="6600" b="1" i="1" dirty="0">
              <a:solidFill>
                <a:srgbClr val="FF0217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500188" y="1714500"/>
            <a:ext cx="7215187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Tutti i sentieri del Signore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sono amore e fedeltà.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3286125"/>
            <a:ext cx="9144000" cy="317023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Fammi conoscere, Signore, </a:t>
            </a:r>
          </a:p>
          <a:p>
            <a:pPr eaLnBrk="0" hangingPunct="0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 tue vie, insegnami i tuoi sentieri. Guidami nella tua fedeltà e istruiscimi, perché sei tu </a:t>
            </a:r>
          </a:p>
          <a:p>
            <a:pPr eaLnBrk="0" hangingPunct="0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Dio della mia salvezza.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6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www.mineralipiemonte.it/Public/Image/Colledellabattagliavaldiala/Stella%20alpina%20e%20astro%20alp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14313" y="3687763"/>
            <a:ext cx="8688387" cy="317023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it-IT" sz="4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Ricòrdati</a:t>
            </a: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Signore, della tua misericordia e del tuo amore, che è da sempre. </a:t>
            </a:r>
            <a:r>
              <a:rPr lang="it-IT" sz="4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Ricòrdati</a:t>
            </a: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di me nella tua misericordia, </a:t>
            </a:r>
          </a:p>
          <a:p>
            <a:pPr eaLnBrk="0" hangingPunct="0"/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 la tua bontà, Signore.</a:t>
            </a:r>
            <a:endParaRPr lang="ca-ES" sz="40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00188" y="1714500"/>
            <a:ext cx="7215187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Tutti i sentieri del Signore </a:t>
            </a:r>
          </a:p>
          <a:p>
            <a:pPr eaLnBrk="0" hangingPunct="0"/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sono amore e fedeltà.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http://www.portolani.net/amistico/sentiero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28625" y="3357563"/>
            <a:ext cx="8429625" cy="255428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Buono e retto è il Signore, indica ai peccatori la via giusta; guida i poveri secondo giustizia, insegna ai poveri la sua via.</a:t>
            </a:r>
            <a:endParaRPr lang="ca-ES" sz="40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00188" y="1714500"/>
            <a:ext cx="7215187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Tutti i sentieri del Signore </a:t>
            </a:r>
          </a:p>
          <a:p>
            <a:pPr eaLnBrk="0" hangingPunct="0"/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sono amore e fedeltà.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Lourdes 2005 2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KE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4919663"/>
            <a:ext cx="7823200" cy="19383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di solo pane vive l'uomo,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di ogni parola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che esce dalla bocca di Dio</a:t>
            </a:r>
            <a:r>
              <a:rPr lang="ca-E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467544" y="186258"/>
            <a:ext cx="5286375" cy="20002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771800" y="2486025"/>
            <a:ext cx="6119812" cy="18859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891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N:\05 Fotografie\Gite\Terrasanta\Terrasanta 2005\Terrasanta 2005 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3170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In quel tempo, lo Spirito sospinse Gesù nel deserto e nel deserto rimase quaranta giorni, tentato da Satana. Stava con le bestie selvatiche e gli angeli lo servivano.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:\05 Fotografie\Gite\Terrasanta\Terrasanta 2005\Terrasanta 2005 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Dopo che Giovanni fu arrestato, Gesù andò nella Galilea, proclamando il vangelo di Dio, e diceva: «Il tempo è compiuto e il regno di Dio è vicino; convertitevi e credete nel Vangelo».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02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6438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46619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1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82550"/>
            <a:ext cx="93599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68627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Arial Rounded MT Bold" pitchFamily="34" charset="0"/>
                <a:cs typeface="+mn-cs"/>
              </a:rPr>
              <a:t>Dio eterno e onnipotente,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Dio eterno e onnipotente,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ricevesse il dono della vita eterna: benedici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  <a:sym typeface="Wingdings"/>
              </a:rPr>
              <a:t>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in questo giorno a te consacrato.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" y="-21478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80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92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91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4608512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28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57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91880" y="98072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5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70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64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1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4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76200"/>
            <a:ext cx="93599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1571625"/>
            <a:ext cx="9144000" cy="47704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perché veniamo a te con cuore puro.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Amen.</a:t>
            </a:r>
          </a:p>
          <a:p>
            <a:pPr eaLnBrk="0" hangingPunct="0">
              <a:defRPr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8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1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23928" y="836712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06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79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79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24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689648" y="62068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34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509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38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6273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Davanti a questo</a:t>
            </a:r>
          </a:p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AMORE</a:t>
            </a:r>
            <a:endParaRPr lang="it-IT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450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arrocchia.mozzanica.com/wp-content/uploads/2014/03/Monte-delle-tentazion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63"/>
            <a:ext cx="9220947" cy="6917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>
            <p:custDataLst>
              <p:tags r:id="rId3"/>
            </p:custDataLst>
          </p:nvPr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03171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igarte.com/evafriese/image/opere-32/gigarte_opera_47452/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>
            <p:custDataLst>
              <p:tags r:id="rId3"/>
            </p:custDataLst>
          </p:nvPr>
        </p:nvSpPr>
        <p:spPr>
          <a:xfrm>
            <a:off x="3635896" y="3933056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9197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santamariaallafonte.it/blog/wp-content/uploads/2014/03/005-ultimo-raggio-di-sole.jpg_2011101819044_005-ultimo-raggio-di-so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533128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1.bp.blogspot.com/-5-Bflz6ccwM/UwyT6cNBqqI/AAAAAAAAArQ/g1Jw_e5zqv4/s1600/1470322_572563179490859_175142836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59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251520" y="548680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8045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antuariomarcelliana.it/images/p099_1_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604117" cy="6624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42480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cosangabriele.com/eco/wp-content/uploads/2014/03/Carlo-Baglione-Cristo-ne-deser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>
            <p:custDataLst>
              <p:tags r:id="rId2"/>
            </p:custDataLst>
          </p:nvPr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>
            <p:custDataLst>
              <p:tags r:id="rId3"/>
            </p:custDataLst>
          </p:nvPr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40864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452431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Tu </a:t>
            </a: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ci hai redenti </a:t>
            </a:r>
            <a:endParaRPr lang="it-IT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con </a:t>
            </a: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la tua croce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e </a:t>
            </a: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la tua risurrezione: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salvaci</a:t>
            </a: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, </a:t>
            </a:r>
            <a:endParaRPr lang="it-IT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	o </a:t>
            </a: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Salvatore del mondo.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82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5516" y="491900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 disteso le tue braccia anche per me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Gesu’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 tuo cuore come fonte hai versato pace in me,</a:t>
            </a:r>
          </a:p>
        </p:txBody>
      </p:sp>
    </p:spTree>
    <p:extLst>
      <p:ext uri="{BB962C8B-B14F-4D97-AF65-F5344CB8AC3E}">
        <p14:creationId xmlns="" xmlns:p14="http://schemas.microsoft.com/office/powerpoint/2010/main" val="35060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essaggidigesu.files.wordpress.com/2014/04/the-grand-counc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7" y="-227598"/>
            <a:ext cx="8585695" cy="7101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246039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="" xmlns:p14="http://schemas.microsoft.com/office/powerpoint/2010/main" val="983664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2.bp.blogspot.com/-ShxKS7Pvl1A/UwXW3OeLaQI/AAAAAAAAVaY/8ocb4dAmNqs/s1600/son+of+god+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56322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759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r>
              <a:rPr lang="it-IT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  <a:r>
              <a:rPr 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regno, </a:t>
            </a:r>
            <a:r>
              <a:rPr lang="it-IT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la </a:t>
            </a:r>
            <a:r>
              <a:rPr 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r>
              <a:rPr lang="it-IT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79932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="" xmlns:p14="http://schemas.microsoft.com/office/powerpoint/2010/main" val="3082262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guide.supereva.it/guide/m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4164" y="1166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Dai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fratello,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4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smini.it/Resource/Vocazioni/Mani%20nel%20cie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7304" y="2276872"/>
            <a:ext cx="4569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dammi la tua mano,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66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9/Hermandad_-_friendsh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7524" y="602128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perché io possa dire: pace a te.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792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56817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cerco ancora il mio peccato ma non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c’e’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da sempre vinci il mondo dal tuo trono di dolore.</a:t>
            </a:r>
          </a:p>
        </p:txBody>
      </p:sp>
    </p:spTree>
    <p:extLst>
      <p:ext uri="{BB962C8B-B14F-4D97-AF65-F5344CB8AC3E}">
        <p14:creationId xmlns="" xmlns:p14="http://schemas.microsoft.com/office/powerpoint/2010/main" val="26361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YicnfdyMyAE/TrWC7Xhl9SI/AAAAAAAAAHw/GsHl5Rhb8zg/s1600/condividilo_oscar_wilde_dorian_gray_segr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" y="0"/>
            <a:ext cx="669340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686411" y="116632"/>
            <a:ext cx="228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Dai, sorella,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cosa hai paura,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pace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te.</a:t>
            </a:r>
          </a:p>
        </p:txBody>
      </p:sp>
    </p:spTree>
    <p:extLst>
      <p:ext uri="{BB962C8B-B14F-4D97-AF65-F5344CB8AC3E}">
        <p14:creationId xmlns="" xmlns:p14="http://schemas.microsoft.com/office/powerpoint/2010/main" val="361478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_jRREP2Q4SpA/SoAX_KWVPxI/AAAAAAAAAxE/ntNz1p2nWDM/s400/comunicazione+non+verbale+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7584" y="5229200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1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530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-2.odiami.it/o/orig/problemi-di-coppia-come-superare-una-crisi_91a95428e755b949bdd70f002e4c9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7222"/>
            <a:ext cx="9047588" cy="6028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6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omune.roma.it/PCR/resources/cms/images/sentiero_pace_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7391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98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ricordoperduto.files.wordpress.com/2013/01/tuttigli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" y="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33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97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lh3.googleusercontent.com/-TBqFbR0dTNs/T-cwwK1fFXI/AAAAAAAACQo/B8J-jfzbAro/s2048/FAAA5209-7341-40FD-BDAC-75953B3AD6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0"/>
            <a:ext cx="7972425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96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http://blog.studenti.it/biscobreak/wp-content/uploads/2013/08/albero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21"/>
            <a:ext cx="7934325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80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808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75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046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2254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307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97142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="" xmlns:p14="http://schemas.microsoft.com/office/powerpoint/2010/main" val="680542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272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0878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dreaballare.com/wp-content/uploads/2012/09/colo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131762"/>
            <a:ext cx="6419850" cy="6419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400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807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1599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qchiOEkflthtAuLZIbi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6UftKgds07Ji6FRRqwN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o67SLFDNkYUtNhHTeP9v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vmmxn79CLWZTIw8lRvxOd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oDRz9whXTgnSKKlnyuay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z4KzxmkCGNIAYUvxZ5tZ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lDoBw7Zk2eKt3MPAYUDh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a9MrS0v551NWJ7aWQcCm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tQuQIIp6ylP3LseO4fZOX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G63Hp24rEdOGiiA9h6Yx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TXEW7LWDxNl8OKF0Z4uU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qrwblU3cJNmQxgB0YC1d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YnNx47bNWNfHTK6d9qoF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7OI5PqS1euogbvRvEueeu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mIbU1WRw730AwBSDmo8H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qHeeIvW9rPlMi2281f8b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nEhpdfxVI3JzC53C4An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0Sq3qdawiKun4N0rT7ldF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2JqW5obxNtHn8uDO4ZDb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4XMsFLjHgyScK3YesSl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WJZ7lgD5qYnIitYwDlB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9VdNLOklqGIo6clKwt7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WLWwt6HIZB2Id53tUiu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uWKzQQxKQrj3ZQ0c6P5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69w5CUv0mRjG3ujq5PgEF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o6BtkBwjo1ytwypalMIBV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fbpvu0ckAzUZdN0JdDCp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oH4IXUBHR4yzQAt2Il84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Czcmk2uXjdW0Quxb4Vl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eerIO6Bjdugqin6zWWRy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l9uQth6T3LM31S0BiQWO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IySRlgK2DUOwAGrHEj6CY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65xzXw9bqaaVqM2DCqC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V94asi0D4QdB3oiUjzK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S5sezEewcIbQanuM3QbM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kHOIDkI62lGVjhYIeJlp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qdeVpxwTGzwxoDvVjvp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VQ5w3P7PmwGcovppjzw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MJA5JN1U9t7VinPTtHL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RceZwTcQDVty4lVY5kO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PiybyL4KJwuCP2m41TwVZ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5td2Ap5PFa9MSoQJh7Hi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rJjtXuBr2KCE7LMtjMKO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phtx8m3GK4mT2uJ6sAe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oadg5XNOUy2V8j10pmfo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idJhKcj9z2a06fh3pfRP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YUaH63dZPMoDV3lF2BAp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XiVK8jQ8t90YfP635gV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BskdHJdgf7R5WSMmVT9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CXOwyZvktRGzGsqUC6V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69SehJk1rv5mQmpbbdKU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LcoyDXFPFltjDFBc2gAH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0onbjV0h2L5kIQEDjILZ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tjC3vrVItZg5Lv3XOkKp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27vKxRuYVbAdTRHRvP7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sKS8gLXFI0qthuyKT3du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5vxBbfWOUhHoIFKRoBJ1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NqzdjKV4P7gmflx4v0Q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4zONTvrusOCVKaB2D4Y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rivwRxd0pFQ4l0owRqC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KjAmstmMPwQO7whmDUg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5GOBD7cxAxB0ybWu4KE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MhaZGuzAu8MHMZadqN4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exTSevNI4c2NeUyRPfzi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c7X6q9PvNL7KrhILSHK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XLW2WdVo3xpVlMU85DSz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Fush83mRx3QN9c9ndCzp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lwVWQKC6ZSZG6szE4S1b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5yCIYHqgZZy59VlccCf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Ns6HNyxHowAZrnj7MVGJ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070jEjSFoWzi7K9ChTRJi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2u9uYT5QkKj4Ml5o9fF2Z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GjCauu1O0Bp5v9akZAy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lIJppHtEplqxq7oDgag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3YOxTJC4fBsttamIAliV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ngzeZUFsqYcIfElXBibV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C2GZYgZdjTFAAyYEKIoN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hKUInCJ0Jn7zDxyZWpsc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wVSC2PPNDtpvVrgh4S6P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gfz3ONwTqJp0bNwNEEP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UbXnZ6nY1C5FD2Y02hK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1966</Words>
  <Application>Microsoft Office PowerPoint</Application>
  <PresentationFormat>Presentazione su schermo (4:3)</PresentationFormat>
  <Paragraphs>308</Paragraphs>
  <Slides>128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20</vt:i4>
      </vt:variant>
      <vt:variant>
        <vt:lpstr>Titoli diapositive</vt:lpstr>
      </vt:variant>
      <vt:variant>
        <vt:i4>128</vt:i4>
      </vt:variant>
    </vt:vector>
  </HeadingPairs>
  <TitlesOfParts>
    <vt:vector size="148" baseType="lpstr">
      <vt:lpstr>En blanco</vt:lpstr>
      <vt:lpstr>1_En blanco</vt:lpstr>
      <vt:lpstr>2_En blanco</vt:lpstr>
      <vt:lpstr>Tema di Office</vt:lpstr>
      <vt:lpstr>2_Struttura predefinita</vt:lpstr>
      <vt:lpstr>2_Tema di Office</vt:lpstr>
      <vt:lpstr>1_Tema di Office</vt:lpstr>
      <vt:lpstr>3_En blanco</vt:lpstr>
      <vt:lpstr>6_Tema di Office</vt:lpstr>
      <vt:lpstr>3_Tema di Office</vt:lpstr>
      <vt:lpstr>4_Tema di Office</vt:lpstr>
      <vt:lpstr>5_Tema di Office</vt:lpstr>
      <vt:lpstr>8_Tema di Office</vt:lpstr>
      <vt:lpstr>7_Tema di Office</vt:lpstr>
      <vt:lpstr>1_Struttura predefinita</vt:lpstr>
      <vt:lpstr>4_En blanco</vt:lpstr>
      <vt:lpstr>9_Tema di Office</vt:lpstr>
      <vt:lpstr>10_Tema di Office</vt:lpstr>
      <vt:lpstr>11_Tema di Office</vt:lpstr>
      <vt:lpstr>3_Struttura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lastModifiedBy>Cancelliere</cp:lastModifiedBy>
  <cp:revision>96</cp:revision>
  <dcterms:created xsi:type="dcterms:W3CDTF">2004-02-08T06:47:58Z</dcterms:created>
  <dcterms:modified xsi:type="dcterms:W3CDTF">2018-02-13T10:21:54Z</dcterms:modified>
</cp:coreProperties>
</file>